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Arimo Bold" charset="0"/>
      <p:regular r:id="rId21"/>
    </p:embeddedFont>
    <p:embeddedFont>
      <p:font typeface="Calibri" pitchFamily="34" charset="0"/>
      <p:regular r:id="rId22"/>
      <p:bold r:id="rId23"/>
      <p:italic r:id="rId24"/>
      <p:boldItalic r:id="rId25"/>
    </p:embeddedFont>
    <p:embeddedFont>
      <p:font typeface="Canva Sans Bold" charset="0"/>
      <p:regular r:id="rId26"/>
    </p:embeddedFont>
    <p:embeddedFont>
      <p:font typeface="Canva Sans" charset="0"/>
      <p:regular r:id="rId27"/>
    </p:embeddedFont>
    <p:embeddedFont>
      <p:font typeface="Poppins Bold" charset="0"/>
      <p:regular r:id="rId28"/>
    </p:embeddedFont>
    <p:embeddedFont>
      <p:font typeface="Gagalin" charset="0"/>
      <p:regular r:id="rId29"/>
    </p:embeddedFont>
    <p:embeddedFont>
      <p:font typeface="Comic Sans" charset="0"/>
      <p:regular r:id="rId30"/>
    </p:embeddedFont>
    <p:embeddedFont>
      <p:font typeface="Times New Roman Bold" charset="0"/>
      <p:regular r:id="rId31"/>
    </p:embeddedFont>
    <p:embeddedFont>
      <p:font typeface="Horizon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-27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57658" y="-1708365"/>
            <a:ext cx="13703730" cy="13703730"/>
          </a:xfrm>
          <a:custGeom>
            <a:avLst/>
            <a:gdLst/>
            <a:ahLst/>
            <a:cxnLst/>
            <a:rect l="l" t="t" r="r" b="b"/>
            <a:pathLst>
              <a:path w="13703730" h="13703730">
                <a:moveTo>
                  <a:pt x="0" y="0"/>
                </a:moveTo>
                <a:lnTo>
                  <a:pt x="13703730" y="0"/>
                </a:lnTo>
                <a:lnTo>
                  <a:pt x="13703730" y="13703730"/>
                </a:lnTo>
                <a:lnTo>
                  <a:pt x="0" y="13703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7251" y="3113965"/>
            <a:ext cx="10805555" cy="6144335"/>
          </a:xfrm>
          <a:custGeom>
            <a:avLst/>
            <a:gdLst/>
            <a:ahLst/>
            <a:cxnLst/>
            <a:rect l="l" t="t" r="r" b="b"/>
            <a:pathLst>
              <a:path w="10805555" h="6144335">
                <a:moveTo>
                  <a:pt x="0" y="0"/>
                </a:moveTo>
                <a:lnTo>
                  <a:pt x="10805554" y="0"/>
                </a:lnTo>
                <a:lnTo>
                  <a:pt x="10805554" y="6144335"/>
                </a:lnTo>
                <a:lnTo>
                  <a:pt x="0" y="61443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58974" y="5429252"/>
            <a:ext cx="1428525" cy="1393683"/>
          </a:xfrm>
          <a:custGeom>
            <a:avLst/>
            <a:gdLst/>
            <a:ahLst/>
            <a:cxnLst/>
            <a:rect l="l" t="t" r="r" b="b"/>
            <a:pathLst>
              <a:path w="1428525" h="1393683">
                <a:moveTo>
                  <a:pt x="0" y="0"/>
                </a:moveTo>
                <a:lnTo>
                  <a:pt x="1428525" y="0"/>
                </a:lnTo>
                <a:lnTo>
                  <a:pt x="1428525" y="1393683"/>
                </a:lnTo>
                <a:lnTo>
                  <a:pt x="0" y="139368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123843" t="-75261" r="-1272525" b="-67929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593385" y="483152"/>
            <a:ext cx="646107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User Profile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30394" y="2143104"/>
            <a:ext cx="7057606" cy="654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87"/>
              </a:lnSpc>
              <a:spcBef>
                <a:spcPct val="0"/>
              </a:spcBef>
            </a:pPr>
            <a:endParaRPr/>
          </a:p>
          <a:p>
            <a:pPr marL="0" lvl="0" indent="0" algn="ctr">
              <a:lnSpc>
                <a:spcPts val="6387"/>
              </a:lnSpc>
              <a:spcBef>
                <a:spcPct val="0"/>
              </a:spcBef>
            </a:pPr>
            <a:r>
              <a:rPr lang="en-US" sz="4562" u="none" strike="noStrike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Registered users can manage their account by opening this page by clicking the </a:t>
            </a:r>
          </a:p>
          <a:p>
            <a:pPr marL="0" lvl="0" indent="0" algn="ctr">
              <a:lnSpc>
                <a:spcPts val="6387"/>
              </a:lnSpc>
              <a:spcBef>
                <a:spcPct val="0"/>
              </a:spcBef>
            </a:pPr>
            <a:endParaRPr/>
          </a:p>
          <a:p>
            <a:pPr marL="0" lvl="0" indent="0" algn="ctr">
              <a:lnSpc>
                <a:spcPts val="6387"/>
              </a:lnSpc>
              <a:spcBef>
                <a:spcPct val="0"/>
              </a:spcBef>
            </a:pPr>
            <a:endParaRPr/>
          </a:p>
          <a:p>
            <a:pPr marL="0" lvl="0" indent="0" algn="ctr">
              <a:lnSpc>
                <a:spcPts val="6387"/>
              </a:lnSpc>
              <a:spcBef>
                <a:spcPct val="0"/>
              </a:spcBef>
            </a:pPr>
            <a:r>
              <a:rPr lang="en-US" sz="4562" u="none" strike="noStrike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symbol </a:t>
            </a:r>
          </a:p>
          <a:p>
            <a:pPr marL="0" lvl="0" indent="0" algn="ctr">
              <a:lnSpc>
                <a:spcPts val="6387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1230394" y="8001020"/>
            <a:ext cx="7057606" cy="1684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87"/>
              </a:lnSpc>
              <a:spcBef>
                <a:spcPct val="0"/>
              </a:spcBef>
            </a:pPr>
            <a:r>
              <a:rPr lang="en-US" sz="456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4562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hey can also delete their account if they wish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06075" y="2049696"/>
            <a:ext cx="13875850" cy="7906151"/>
          </a:xfrm>
          <a:custGeom>
            <a:avLst/>
            <a:gdLst/>
            <a:ahLst/>
            <a:cxnLst/>
            <a:rect l="l" t="t" r="r" b="b"/>
            <a:pathLst>
              <a:path w="13875850" h="7906151">
                <a:moveTo>
                  <a:pt x="0" y="0"/>
                </a:moveTo>
                <a:lnTo>
                  <a:pt x="13875850" y="0"/>
                </a:lnTo>
                <a:lnTo>
                  <a:pt x="13875850" y="7906151"/>
                </a:lnTo>
                <a:lnTo>
                  <a:pt x="0" y="79061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17953" y="483152"/>
            <a:ext cx="861193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Contact Us Page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18" b="-1081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11016" y="389885"/>
            <a:ext cx="11319461" cy="8887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120"/>
              </a:lnSpc>
            </a:pPr>
            <a:r>
              <a:rPr lang="en-US" sz="16514" dirty="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FEATURES</a:t>
            </a:r>
          </a:p>
          <a:p>
            <a:pPr algn="ctr">
              <a:lnSpc>
                <a:spcPts val="23120"/>
              </a:lnSpc>
            </a:pPr>
            <a:r>
              <a:rPr lang="en-US" sz="16514" dirty="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IN</a:t>
            </a:r>
          </a:p>
          <a:p>
            <a:pPr marL="0" lvl="0" indent="0" algn="ctr">
              <a:lnSpc>
                <a:spcPts val="23120"/>
              </a:lnSpc>
              <a:spcBef>
                <a:spcPct val="0"/>
              </a:spcBef>
            </a:pPr>
            <a:r>
              <a:rPr lang="en-US" sz="16514" dirty="0">
                <a:solidFill>
                  <a:srgbClr val="36581C"/>
                </a:solidFill>
                <a:latin typeface="Elika Gorica"/>
                <a:ea typeface="Elika Gorica"/>
                <a:cs typeface="Elika Gorica"/>
                <a:sym typeface="Elika Gorica"/>
              </a:rPr>
              <a:t>GROCERIA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00464" y="1928790"/>
            <a:ext cx="10627943" cy="5798755"/>
          </a:xfrm>
          <a:custGeom>
            <a:avLst/>
            <a:gdLst/>
            <a:ahLst/>
            <a:cxnLst/>
            <a:rect l="l" t="t" r="r" b="b"/>
            <a:pathLst>
              <a:path w="10627943" h="5798755">
                <a:moveTo>
                  <a:pt x="0" y="0"/>
                </a:moveTo>
                <a:lnTo>
                  <a:pt x="10627944" y="0"/>
                </a:lnTo>
                <a:lnTo>
                  <a:pt x="10627944" y="5798755"/>
                </a:lnTo>
                <a:lnTo>
                  <a:pt x="0" y="5798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49923" y="159703"/>
            <a:ext cx="11880621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dirty="0">
                <a:solidFill>
                  <a:srgbClr val="000000"/>
                </a:solidFill>
                <a:latin typeface="Elika Gorica" charset="0"/>
                <a:ea typeface="Elika Gorica"/>
                <a:cs typeface="Elika Gorica"/>
                <a:sym typeface="Elika Gorica"/>
              </a:rPr>
              <a:t>User Interface Design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10100" y="7712323"/>
            <a:ext cx="6862924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Intuitive Navigation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69456" y="8634730"/>
            <a:ext cx="1205388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Seamless user flow and clear categories for easy browsing</a:t>
            </a:r>
          </a:p>
          <a:p>
            <a:pPr algn="ctr">
              <a:lnSpc>
                <a:spcPts val="4759"/>
              </a:lnSpc>
            </a:pPr>
            <a:endParaRPr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49923" y="159703"/>
            <a:ext cx="11492954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User Interface Design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71962" y="7712323"/>
            <a:ext cx="828942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Detailed Product Imagery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36341" y="8334692"/>
            <a:ext cx="14215318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Comprehensive information to make informed purchasing decisions.</a:t>
            </a:r>
          </a:p>
          <a:p>
            <a:pPr algn="ctr">
              <a:lnSpc>
                <a:spcPts val="4759"/>
              </a:lnSpc>
            </a:pPr>
            <a:endParaRPr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49923" y="159703"/>
            <a:ext cx="11492954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User Interface Design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13449" y="7814310"/>
            <a:ext cx="720863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Streamlined Checkout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08263" y="8334692"/>
            <a:ext cx="11071473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Simplified process to complete purchases efficiently.</a:t>
            </a:r>
          </a:p>
          <a:p>
            <a:pPr algn="ctr">
              <a:lnSpc>
                <a:spcPts val="4759"/>
              </a:lnSpc>
            </a:pPr>
            <a:endParaRPr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4428" y="1724076"/>
            <a:ext cx="15884872" cy="8907932"/>
          </a:xfrm>
          <a:custGeom>
            <a:avLst/>
            <a:gdLst/>
            <a:ahLst/>
            <a:cxnLst/>
            <a:rect l="l" t="t" r="r" b="b"/>
            <a:pathLst>
              <a:path w="15884872" h="8907932">
                <a:moveTo>
                  <a:pt x="0" y="0"/>
                </a:moveTo>
                <a:lnTo>
                  <a:pt x="15884872" y="0"/>
                </a:lnTo>
                <a:lnTo>
                  <a:pt x="15884872" y="8907932"/>
                </a:lnTo>
                <a:lnTo>
                  <a:pt x="0" y="8907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57192" y="159703"/>
            <a:ext cx="16930806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dirty="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GET THE TRENDING DEALS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571732"/>
            <a:ext cx="18288000" cy="2785775"/>
          </a:xfrm>
          <a:custGeom>
            <a:avLst/>
            <a:gdLst/>
            <a:ahLst/>
            <a:cxnLst/>
            <a:rect l="l" t="t" r="r" b="b"/>
            <a:pathLst>
              <a:path w="18288000" h="2785775">
                <a:moveTo>
                  <a:pt x="0" y="0"/>
                </a:moveTo>
                <a:lnTo>
                  <a:pt x="18288000" y="0"/>
                </a:lnTo>
                <a:lnTo>
                  <a:pt x="18288000" y="2785775"/>
                </a:lnTo>
                <a:lnTo>
                  <a:pt x="0" y="2785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05" r="-360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5767062"/>
            <a:ext cx="6658833" cy="4331016"/>
          </a:xfrm>
          <a:custGeom>
            <a:avLst/>
            <a:gdLst/>
            <a:ahLst/>
            <a:cxnLst/>
            <a:rect l="l" t="t" r="r" b="b"/>
            <a:pathLst>
              <a:path w="6658833" h="4331016">
                <a:moveTo>
                  <a:pt x="0" y="0"/>
                </a:moveTo>
                <a:lnTo>
                  <a:pt x="6658833" y="0"/>
                </a:lnTo>
                <a:lnTo>
                  <a:pt x="6658833" y="4331017"/>
                </a:lnTo>
                <a:lnTo>
                  <a:pt x="0" y="43310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48800" y="5767062"/>
            <a:ext cx="7926792" cy="4208169"/>
          </a:xfrm>
          <a:custGeom>
            <a:avLst/>
            <a:gdLst/>
            <a:ahLst/>
            <a:cxnLst/>
            <a:rect l="l" t="t" r="r" b="b"/>
            <a:pathLst>
              <a:path w="7926792" h="4208169">
                <a:moveTo>
                  <a:pt x="0" y="0"/>
                </a:moveTo>
                <a:lnTo>
                  <a:pt x="7926792" y="0"/>
                </a:lnTo>
                <a:lnTo>
                  <a:pt x="7926792" y="4208169"/>
                </a:lnTo>
                <a:lnTo>
                  <a:pt x="0" y="42081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258" b="-1125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14580" y="312103"/>
            <a:ext cx="14430476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dirty="0" smtClean="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Peek </a:t>
            </a:r>
            <a:r>
              <a:rPr lang="en-US" sz="9200" dirty="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Into the Database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8578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79279" y="464503"/>
            <a:ext cx="1264384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Scope Of Improvement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71770" y="2857484"/>
            <a:ext cx="7429552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Better User Interface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14514" y="4000492"/>
            <a:ext cx="71438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More  Features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28894" y="5143500"/>
            <a:ext cx="7215238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smtClean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Better </a:t>
            </a:r>
            <a:r>
              <a:rPr lang="en-US" sz="51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79279" y="6162131"/>
            <a:ext cx="1010587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More Development in Backend 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814716" y="3462921"/>
            <a:ext cx="12658568" cy="4275558"/>
            <a:chOff x="0" y="0"/>
            <a:chExt cx="16878091" cy="5700744"/>
          </a:xfrm>
        </p:grpSpPr>
        <p:sp>
          <p:nvSpPr>
            <p:cNvPr id="4" name="TextBox 4"/>
            <p:cNvSpPr txBox="1"/>
            <p:nvPr/>
          </p:nvSpPr>
          <p:spPr>
            <a:xfrm>
              <a:off x="0" y="142875"/>
              <a:ext cx="16878091" cy="4429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2500">
                  <a:solidFill>
                    <a:srgbClr val="000000"/>
                  </a:solidFill>
                  <a:latin typeface="Horizon"/>
                  <a:ea typeface="Horizon"/>
                  <a:cs typeface="Horizon"/>
                  <a:sym typeface="Horizon"/>
                </a:rPr>
                <a:t>THANK YOU!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094181"/>
              <a:ext cx="16878091" cy="606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u="none">
                  <a:solidFill>
                    <a:srgbClr val="FF4077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Have a great day ahead.</a:t>
              </a:r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25112" y="159703"/>
            <a:ext cx="878368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DEVELOPED BY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0105" y="2093955"/>
            <a:ext cx="14827790" cy="7775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694" lvl="1" indent="-593847" algn="ctr">
              <a:lnSpc>
                <a:spcPts val="7701"/>
              </a:lnSpc>
              <a:buFont typeface="Arial"/>
              <a:buChar char="•"/>
            </a:pPr>
            <a:r>
              <a:rPr lang="en-US" sz="5501" u="sng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LEADER</a:t>
            </a:r>
            <a:r>
              <a:rPr lang="en-US" sz="550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Aditya Das (Front end &amp; Backend)</a:t>
            </a:r>
          </a:p>
          <a:p>
            <a:pPr marL="1187694" lvl="1" indent="-593847" algn="ctr">
              <a:lnSpc>
                <a:spcPts val="7701"/>
              </a:lnSpc>
              <a:buFont typeface="Arial"/>
              <a:buChar char="•"/>
            </a:pPr>
            <a:r>
              <a:rPr lang="en-US" sz="550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Ashok Kumar (Front end &amp; backend)</a:t>
            </a:r>
          </a:p>
          <a:p>
            <a:pPr marL="1187694" lvl="1" indent="-593847" algn="ctr">
              <a:lnSpc>
                <a:spcPts val="7701"/>
              </a:lnSpc>
              <a:buFont typeface="Arial"/>
              <a:buChar char="•"/>
            </a:pPr>
            <a:r>
              <a:rPr lang="en-US" sz="550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5501" u="sng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COLEADER</a:t>
            </a:r>
            <a:r>
              <a:rPr lang="en-US" sz="550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SUMAN DAS(Presentation)</a:t>
            </a:r>
          </a:p>
          <a:p>
            <a:pPr marL="1187694" lvl="1" indent="-593847" algn="ctr">
              <a:lnSpc>
                <a:spcPts val="7701"/>
              </a:lnSpc>
              <a:buFont typeface="Arial"/>
              <a:buChar char="•"/>
            </a:pPr>
            <a:r>
              <a:rPr lang="en-US" sz="550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Mayank Dubey(Documentation)</a:t>
            </a:r>
          </a:p>
          <a:p>
            <a:pPr marL="1187694" lvl="1" indent="-593847" algn="ctr">
              <a:lnSpc>
                <a:spcPts val="7701"/>
              </a:lnSpc>
              <a:buFont typeface="Arial"/>
              <a:buChar char="•"/>
            </a:pPr>
            <a:r>
              <a:rPr lang="en-US" sz="550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Ariyan Kumar Gupta (Documentation &amp; Logo design)</a:t>
            </a:r>
          </a:p>
          <a:p>
            <a:pPr algn="ctr">
              <a:lnSpc>
                <a:spcPts val="7701"/>
              </a:lnSpc>
            </a:pPr>
            <a:endParaRPr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4146" y="4859453"/>
            <a:ext cx="7333875" cy="4125305"/>
          </a:xfrm>
          <a:custGeom>
            <a:avLst/>
            <a:gdLst/>
            <a:ahLst/>
            <a:cxnLst/>
            <a:rect l="l" t="t" r="r" b="b"/>
            <a:pathLst>
              <a:path w="7333875" h="4125305">
                <a:moveTo>
                  <a:pt x="0" y="0"/>
                </a:moveTo>
                <a:lnTo>
                  <a:pt x="7333876" y="0"/>
                </a:lnTo>
                <a:lnTo>
                  <a:pt x="7333876" y="4125305"/>
                </a:lnTo>
                <a:lnTo>
                  <a:pt x="0" y="4125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778508" y="4585281"/>
            <a:ext cx="5628329" cy="4399477"/>
          </a:xfrm>
          <a:custGeom>
            <a:avLst/>
            <a:gdLst/>
            <a:ahLst/>
            <a:cxnLst/>
            <a:rect l="l" t="t" r="r" b="b"/>
            <a:pathLst>
              <a:path w="5628329" h="4399477">
                <a:moveTo>
                  <a:pt x="0" y="0"/>
                </a:moveTo>
                <a:lnTo>
                  <a:pt x="5628329" y="0"/>
                </a:lnTo>
                <a:lnTo>
                  <a:pt x="5628329" y="4399477"/>
                </a:lnTo>
                <a:lnTo>
                  <a:pt x="0" y="43994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86892" y="312103"/>
            <a:ext cx="1552381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Sofware and Resources used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73773" y="2579155"/>
            <a:ext cx="7804249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Front-end Development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PYTHON</a:t>
            </a:r>
          </a:p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613181" y="2579155"/>
            <a:ext cx="7597527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Back-end Development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MySQL</a:t>
            </a:r>
          </a:p>
          <a:p>
            <a:pPr algn="ctr">
              <a:lnSpc>
                <a:spcPts val="7279"/>
              </a:lnSpc>
            </a:pPr>
            <a:endParaRPr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6716860" cy="10553389"/>
          </a:xfrm>
          <a:custGeom>
            <a:avLst/>
            <a:gdLst/>
            <a:ahLst/>
            <a:cxnLst/>
            <a:rect l="l" t="t" r="r" b="b"/>
            <a:pathLst>
              <a:path w="6716860" h="10553389">
                <a:moveTo>
                  <a:pt x="0" y="0"/>
                </a:moveTo>
                <a:lnTo>
                  <a:pt x="6716860" y="0"/>
                </a:lnTo>
                <a:lnTo>
                  <a:pt x="6716860" y="10553389"/>
                </a:lnTo>
                <a:lnTo>
                  <a:pt x="0" y="105533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558" r="-2855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540886" y="1243757"/>
            <a:ext cx="11747114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Introduction to "</a:t>
            </a:r>
            <a:r>
              <a:rPr lang="en-US" sz="9200">
                <a:solidFill>
                  <a:srgbClr val="36581C"/>
                </a:solidFill>
                <a:latin typeface="Elika Gorica"/>
                <a:ea typeface="Elika Gorica"/>
                <a:cs typeface="Elika Gorica"/>
                <a:sym typeface="Elika Gorica"/>
              </a:rPr>
              <a:t>GROCERIA</a:t>
            </a:r>
            <a:r>
              <a:rPr lang="en-US" sz="920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"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38510" y="5533476"/>
            <a:ext cx="10255953" cy="222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2"/>
              </a:lnSpc>
            </a:pPr>
            <a:r>
              <a:rPr lang="en-US" sz="4252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Revolutionize your grocery shopping experience with GROCERIA" - the one-stop app for all your fresh food needs."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5790" y="2310934"/>
            <a:ext cx="5007913" cy="3426467"/>
          </a:xfrm>
          <a:custGeom>
            <a:avLst/>
            <a:gdLst/>
            <a:ahLst/>
            <a:cxnLst/>
            <a:rect l="l" t="t" r="r" b="b"/>
            <a:pathLst>
              <a:path w="5007913" h="3426467">
                <a:moveTo>
                  <a:pt x="0" y="0"/>
                </a:moveTo>
                <a:lnTo>
                  <a:pt x="5007912" y="0"/>
                </a:lnTo>
                <a:lnTo>
                  <a:pt x="5007912" y="3426466"/>
                </a:lnTo>
                <a:lnTo>
                  <a:pt x="0" y="342646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09705" y="2310934"/>
            <a:ext cx="5098703" cy="3426467"/>
          </a:xfrm>
          <a:custGeom>
            <a:avLst/>
            <a:gdLst/>
            <a:ahLst/>
            <a:cxnLst/>
            <a:rect l="l" t="t" r="r" b="b"/>
            <a:pathLst>
              <a:path w="5098703" h="3426467">
                <a:moveTo>
                  <a:pt x="0" y="0"/>
                </a:moveTo>
                <a:lnTo>
                  <a:pt x="5098703" y="0"/>
                </a:lnTo>
                <a:lnTo>
                  <a:pt x="5098703" y="3426466"/>
                </a:lnTo>
                <a:lnTo>
                  <a:pt x="0" y="3426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06" b="-90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91402" y="2310934"/>
            <a:ext cx="5007913" cy="3426467"/>
          </a:xfrm>
          <a:custGeom>
            <a:avLst/>
            <a:gdLst/>
            <a:ahLst/>
            <a:cxnLst/>
            <a:rect l="l" t="t" r="r" b="b"/>
            <a:pathLst>
              <a:path w="5007913" h="3426467">
                <a:moveTo>
                  <a:pt x="0" y="0"/>
                </a:moveTo>
                <a:lnTo>
                  <a:pt x="5007913" y="0"/>
                </a:lnTo>
                <a:lnTo>
                  <a:pt x="5007913" y="3426466"/>
                </a:lnTo>
                <a:lnTo>
                  <a:pt x="0" y="34264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3480444" y="159703"/>
            <a:ext cx="10592778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u="none" strike="noStrike" dirty="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WHY </a:t>
            </a:r>
            <a:r>
              <a:rPr lang="en-US" sz="9200" u="none" strike="noStrike" dirty="0">
                <a:solidFill>
                  <a:srgbClr val="36581C"/>
                </a:solidFill>
                <a:latin typeface="Elika Gorica"/>
                <a:ea typeface="Elika Gorica"/>
                <a:cs typeface="Elika Gorica"/>
                <a:sym typeface="Elika Gorica"/>
              </a:rPr>
              <a:t>GROCERIA</a:t>
            </a:r>
            <a:r>
              <a:rPr lang="en-US" sz="9200" u="none" strike="noStrike" dirty="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 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5790" y="5944765"/>
            <a:ext cx="5098703" cy="448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36581C"/>
                </a:solidFill>
                <a:latin typeface="Poppins Bold"/>
                <a:ea typeface="Poppins Bold"/>
                <a:cs typeface="Poppins Bold"/>
                <a:sym typeface="Poppins Bold"/>
              </a:rPr>
              <a:t>Farm Fresh Produce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 deliver the finest quality fruits and vegetables straight from local farms to your doorstep.</a:t>
            </a:r>
          </a:p>
          <a:p>
            <a:pPr algn="ctr">
              <a:lnSpc>
                <a:spcPts val="504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6117551" y="5982865"/>
            <a:ext cx="5554076" cy="4311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16"/>
              </a:lnSpc>
              <a:spcBef>
                <a:spcPct val="0"/>
              </a:spcBef>
            </a:pPr>
            <a:r>
              <a:rPr lang="en-US" sz="3511" u="none" strike="noStrike">
                <a:solidFill>
                  <a:srgbClr val="3658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Convenient Delivery</a:t>
            </a:r>
          </a:p>
          <a:p>
            <a:pPr marL="0" lvl="0" indent="0" algn="ctr">
              <a:lnSpc>
                <a:spcPts val="4916"/>
              </a:lnSpc>
              <a:spcBef>
                <a:spcPct val="0"/>
              </a:spcBef>
            </a:pPr>
            <a:r>
              <a:rPr lang="en-US" sz="3511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With our reliable delivery service, getting your groceries has never been easier. We bring the farm to you!</a:t>
            </a:r>
          </a:p>
          <a:p>
            <a:pPr marL="0" lvl="0" indent="0" algn="ctr">
              <a:lnSpc>
                <a:spcPts val="4916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1909705" y="5973340"/>
            <a:ext cx="5782830" cy="412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05"/>
              </a:lnSpc>
              <a:spcBef>
                <a:spcPct val="0"/>
              </a:spcBef>
            </a:pPr>
            <a:r>
              <a:rPr lang="en-US" sz="3360" u="none" strike="noStrike">
                <a:solidFill>
                  <a:srgbClr val="3658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Quality You Can Trust</a:t>
            </a:r>
          </a:p>
          <a:p>
            <a:pPr marL="0" lvl="0" indent="0" algn="ctr">
              <a:lnSpc>
                <a:spcPts val="4705"/>
              </a:lnSpc>
              <a:spcBef>
                <a:spcPct val="0"/>
              </a:spcBef>
            </a:pPr>
            <a:r>
              <a:rPr lang="en-US" sz="3360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Our commitment to freshness and sustainability ensures you receive only the best products for your family.</a:t>
            </a:r>
          </a:p>
          <a:p>
            <a:pPr marL="0" lvl="0" indent="0" algn="ctr">
              <a:lnSpc>
                <a:spcPts val="4705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927145" y="0"/>
            <a:ext cx="5360855" cy="10792083"/>
          </a:xfrm>
          <a:custGeom>
            <a:avLst/>
            <a:gdLst/>
            <a:ahLst/>
            <a:cxnLst/>
            <a:rect l="l" t="t" r="r" b="b"/>
            <a:pathLst>
              <a:path w="5360855" h="10792083">
                <a:moveTo>
                  <a:pt x="0" y="0"/>
                </a:moveTo>
                <a:lnTo>
                  <a:pt x="5360855" y="0"/>
                </a:lnTo>
                <a:lnTo>
                  <a:pt x="5360855" y="10792083"/>
                </a:lnTo>
                <a:lnTo>
                  <a:pt x="0" y="10792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288" r="-2828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382360" y="203599"/>
            <a:ext cx="13645054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u="none" strike="noStrike" dirty="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GROCERY SHOPING EXPERIENCE</a:t>
            </a:r>
          </a:p>
        </p:txBody>
      </p:sp>
      <p:sp>
        <p:nvSpPr>
          <p:cNvPr id="5" name="AutoShape 5"/>
          <p:cNvSpPr/>
          <p:nvPr/>
        </p:nvSpPr>
        <p:spPr>
          <a:xfrm>
            <a:off x="540895" y="2766060"/>
            <a:ext cx="0" cy="64922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540845" y="3955452"/>
            <a:ext cx="239692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AutoShape 7"/>
          <p:cNvSpPr/>
          <p:nvPr/>
        </p:nvSpPr>
        <p:spPr>
          <a:xfrm>
            <a:off x="540895" y="5828473"/>
            <a:ext cx="239692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>
            <a:off x="540895" y="7932858"/>
            <a:ext cx="239692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TextBox 9"/>
          <p:cNvSpPr txBox="1"/>
          <p:nvPr/>
        </p:nvSpPr>
        <p:spPr>
          <a:xfrm>
            <a:off x="3510374" y="3568102"/>
            <a:ext cx="165095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BROWSE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4841" y="4457102"/>
            <a:ext cx="12116478" cy="1047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3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Choose from wide variety of vegies , meats,and beverages,each  categorically divided.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77768" y="5441124"/>
            <a:ext cx="3051588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Add To Cart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9015" y="6330123"/>
            <a:ext cx="12402304" cy="1047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18"/>
              </a:lnSpc>
              <a:spcBef>
                <a:spcPct val="0"/>
              </a:spcBef>
            </a:pPr>
            <a:r>
              <a:rPr lang="en-US" sz="3013" u="none" strike="noStrike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Seamlessly add items to your cart with just a few taps</a:t>
            </a:r>
          </a:p>
          <a:p>
            <a:pPr marL="0" lvl="0" indent="0" algn="ctr">
              <a:lnSpc>
                <a:spcPts val="4218"/>
              </a:lnSpc>
              <a:spcBef>
                <a:spcPct val="0"/>
              </a:spcBef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418919" y="7311198"/>
            <a:ext cx="2724685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Checkout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4841" y="8586907"/>
            <a:ext cx="12402304" cy="1047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18"/>
              </a:lnSpc>
              <a:spcBef>
                <a:spcPct val="0"/>
              </a:spcBef>
            </a:pPr>
            <a:r>
              <a:rPr lang="en-US" sz="3013" u="none" strike="noStrike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Securely complete your purchase with various payment options.</a:t>
            </a:r>
          </a:p>
          <a:p>
            <a:pPr marL="0" lvl="0" indent="0" algn="ctr">
              <a:lnSpc>
                <a:spcPts val="4218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18" b="-108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68696" y="4536392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04800" y="2476007"/>
            <a:ext cx="17678400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NOW LETS GET INTO THE APP WE DESINGED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250" y="3571864"/>
            <a:ext cx="10673280" cy="6024773"/>
          </a:xfrm>
          <a:custGeom>
            <a:avLst/>
            <a:gdLst/>
            <a:ahLst/>
            <a:cxnLst/>
            <a:rect l="l" t="t" r="r" b="b"/>
            <a:pathLst>
              <a:path w="10673280" h="6024773">
                <a:moveTo>
                  <a:pt x="0" y="0"/>
                </a:moveTo>
                <a:lnTo>
                  <a:pt x="10673280" y="0"/>
                </a:lnTo>
                <a:lnTo>
                  <a:pt x="10673280" y="6024773"/>
                </a:lnTo>
                <a:lnTo>
                  <a:pt x="0" y="6024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081760" y="2254688"/>
            <a:ext cx="7206240" cy="7359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7"/>
              </a:lnSpc>
            </a:pPr>
            <a:endParaRPr/>
          </a:p>
          <a:p>
            <a:pPr algn="ctr">
              <a:lnSpc>
                <a:spcPts val="6387"/>
              </a:lnSpc>
            </a:pPr>
            <a:r>
              <a:rPr lang="en-US" sz="456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New users can sign up for a Groceria account by providing their basic information, including name, email, and password. This creates a secure profile to manage their grocery orders.</a:t>
            </a:r>
          </a:p>
          <a:p>
            <a:pPr algn="ctr">
              <a:lnSpc>
                <a:spcPts val="6387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5730032" y="539729"/>
            <a:ext cx="713273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dirty="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Sign Up Page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7986" y="3029600"/>
            <a:ext cx="10972409" cy="6038987"/>
          </a:xfrm>
          <a:custGeom>
            <a:avLst/>
            <a:gdLst/>
            <a:ahLst/>
            <a:cxnLst/>
            <a:rect l="l" t="t" r="r" b="b"/>
            <a:pathLst>
              <a:path w="10972409" h="6038987">
                <a:moveTo>
                  <a:pt x="0" y="0"/>
                </a:moveTo>
                <a:lnTo>
                  <a:pt x="10972408" y="0"/>
                </a:lnTo>
                <a:lnTo>
                  <a:pt x="10972408" y="6038988"/>
                </a:lnTo>
                <a:lnTo>
                  <a:pt x="0" y="6038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17" b="-562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168777" y="387329"/>
            <a:ext cx="595044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Login Page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30394" y="2848625"/>
            <a:ext cx="7057606" cy="654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87"/>
              </a:lnSpc>
              <a:spcBef>
                <a:spcPct val="0"/>
              </a:spcBef>
            </a:pPr>
            <a:endParaRPr/>
          </a:p>
          <a:p>
            <a:pPr marL="0" lvl="0" indent="0" algn="ctr">
              <a:lnSpc>
                <a:spcPts val="6387"/>
              </a:lnSpc>
              <a:spcBef>
                <a:spcPct val="0"/>
              </a:spcBef>
            </a:pPr>
            <a:r>
              <a:rPr lang="en-US" sz="4562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Registered users can log in to their Groceria account using their email and password. This grants them access to their personalized shopping history and preferences.</a:t>
            </a:r>
          </a:p>
          <a:p>
            <a:pPr marL="0" lvl="0" indent="0" algn="ctr">
              <a:lnSpc>
                <a:spcPts val="6387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353</Words>
  <Application>Microsoft Office PowerPoint</Application>
  <PresentationFormat>Custom</PresentationFormat>
  <Paragraphs>65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4" baseType="lpstr">
      <vt:lpstr>Arial</vt:lpstr>
      <vt:lpstr>Elika Gorica</vt:lpstr>
      <vt:lpstr>Arimo Bold</vt:lpstr>
      <vt:lpstr>Calibri</vt:lpstr>
      <vt:lpstr>Canva Sans Bold</vt:lpstr>
      <vt:lpstr>Canva Sans</vt:lpstr>
      <vt:lpstr>Glacial Indifference Bold</vt:lpstr>
      <vt:lpstr>Poppins Bold</vt:lpstr>
      <vt:lpstr>Gagalin</vt:lpstr>
      <vt:lpstr>Comic Sans</vt:lpstr>
      <vt:lpstr>Times New Roman Bold</vt:lpstr>
      <vt:lpstr>Times New Roman</vt:lpstr>
      <vt:lpstr>Horizon</vt:lpstr>
      <vt:lpstr>Agrandir Bold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GROCERIA CS project (Suman)</dc:title>
  <dc:creator>user</dc:creator>
  <cp:lastModifiedBy>user</cp:lastModifiedBy>
  <cp:revision>5</cp:revision>
  <dcterms:created xsi:type="dcterms:W3CDTF">2006-08-16T00:00:00Z</dcterms:created>
  <dcterms:modified xsi:type="dcterms:W3CDTF">2024-08-07T15:24:28Z</dcterms:modified>
  <dc:identifier>DAGM5IiLd2w</dc:identifier>
</cp:coreProperties>
</file>